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7544"/>
    <a:srgbClr val="85BC52"/>
    <a:srgbClr val="86B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964" y="5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C76F1-EC3D-46F5-A87B-54D870C4B475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5E35E-8425-4BF6-85FE-307E74652F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09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FC097-A72C-302A-1CE0-C35A4FA9E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CF1FD6-AD8C-B905-3E83-2BB81FE427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B0C38-A3B8-C2F5-E4B6-218E113A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DE55F-202F-4DD9-97BB-9E6C10D25247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62214-1E93-6687-8692-CAFC9F01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5B2AE-AB73-FCD4-EF5E-16238948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7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12BF2-9A31-FE4F-D74B-2109DF3EE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09E7D-71AF-9D3D-C9BC-E6A4CE01F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42876-D07A-D306-756E-5AB4482A0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98B8-C37A-472E-9666-C02C353D67DA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63F3D-F7B6-C5AB-F030-8BD635BC3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70D2D-6FE6-E9BC-9175-9734FA2AE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19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4BAE7-48B8-FB58-24B1-A30EFAA9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F7E9-FD18-FC1C-7B31-02BB3E8AD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A1AAD-87EE-25B6-0FC8-CF38697E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21B-441C-44F2-9462-E17EAC4A082D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9473-491A-3545-7D5B-2B924DEF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16A4-E5D9-4DA5-34C3-83E725B7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99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535A-C501-3CE7-29BA-E04C386C5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1F906-3C3B-4593-EEA3-DB31FCF48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474C3-E407-78DE-D272-CADD2DACE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C8E44-EB4D-40AB-E9EF-1177958F9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A19C-FE6D-4243-973E-77BADBFD5292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ABE5C-E9D6-8A45-974C-2E6F150D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9C493-25E1-CD64-DDC3-B9EBD64B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6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30DD6-5282-8FF1-C1D8-EECEADFD3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909B5-A34A-0FE5-C636-80084C9BA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309999-7191-40F7-6FDF-3A15CDFE3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C1688E-6290-FDB2-0B81-938DD462C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16AD7-4CEF-58A4-CB5F-A358FD4733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2147E7-31D2-4A10-F547-15254CC43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52A3A-1E66-443A-BD2F-78BA017DD18E}" type="datetime1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53C519-39B7-C830-41A7-C4FE5F6DD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C01499-5144-54EE-B74C-75B1D7120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8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0025-CA61-E5A0-10F4-B117095F0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D04A18-90BF-720A-A796-303825925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F8E6-9702-48A2-A460-C4FF99183749}" type="datetime1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8193D0-1BEB-DEA7-3EDA-199AB127F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3FDBA-5B42-BCF8-1FE8-5EA5972EA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9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1072D-0E25-24A2-5178-CA220502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5171-68D8-465A-9CF1-FB5DBABF39FC}" type="datetime1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43F8A5-6A9F-4FC9-55E1-252BB58C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FC580-B231-ED78-EE27-B370A315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9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B0CD-4AED-E61C-3549-7D2CA86EF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6C8C8-5710-BB76-CA9D-63133CD8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6AC31-74B9-E54C-1ECC-BCC4A20E7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AB209-A00B-4FA6-5D4B-083B339F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1C04-7C0A-49A4-ACA7-261D95DD4A59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D4625-2E53-5918-2F81-7F8F7FE9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12BEB-61C1-6D41-B38F-AF7483A9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7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D61F-D9FA-79A5-E251-5C1438D2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B43D09-1272-C2B0-5951-335918888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3F6F3-8AE2-F9D0-60DF-3384D02E0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D55B7-48B5-0E99-98DC-76DCEDEE9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986A-3F5E-48F5-B447-109F5445ABE3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D679F-E156-A308-C2B3-0A0884BC7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AA36A-F25E-D981-A5DB-C708EA39C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7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E2F2E-E441-2CAA-2845-8CD82D42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1B1CF0-8976-4EB7-5E08-1FF671B64B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5BF2A-89E4-E2B6-E8B2-9B4A05C6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C19E-6C3C-4B44-94AA-52498E2EB605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D2CE1-0E74-8B58-4B53-6F5360FEA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17D2-2CBB-FF29-C43C-ED1BF6E7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0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83069-75B7-5BD7-59F4-3B2CD32A8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962F3-DCED-073A-EF47-A8E4981BC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9D42C-6FAC-AAD8-CB3D-FB95BE5FB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82A17-677D-4F71-B9B2-7FA125CCBF3A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90F7C-14F4-47D3-8E0E-39E00DA45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13EDD-DEF1-B7F4-98DE-C3730534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9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E1A65A-DB18-C9A9-7D12-BF5BB9F54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6FB11-F0DD-D111-7052-A0A8E984A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2694A-CC33-F802-A7D8-F77883C537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8CEE0-DCE3-4BE1-9A34-A3DFB89D6C74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DCFAB-D8BC-6A25-9345-321B6533B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9785F-D72D-F3D6-85B3-C89E861E1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5250" y="6356350"/>
            <a:ext cx="495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CFC2F922-F875-491C-B194-9C747B74EA1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El contenido generado por IA puede ser incorrecto.">
            <a:extLst>
              <a:ext uri="{FF2B5EF4-FFF2-40B4-BE49-F238E27FC236}">
                <a16:creationId xmlns:a16="http://schemas.microsoft.com/office/drawing/2014/main" id="{AB979DBA-52B9-E44C-8058-0AC619B27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2" y="73474"/>
            <a:ext cx="1423138" cy="13064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39250D-005D-E20A-AC4A-7B40AFF7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172" y="2611700"/>
            <a:ext cx="9698182" cy="1223027"/>
          </a:xfrm>
        </p:spPr>
        <p:txBody>
          <a:bodyPr>
            <a:normAutofit fontScale="90000"/>
          </a:bodyPr>
          <a:lstStyle/>
          <a:p>
            <a:r>
              <a:rPr lang="es-MX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del trabajo (igual que en el resumen que fue aceptado)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F494F-7142-3FEA-EDBE-F0DE8E06D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8443"/>
            <a:ext cx="9144000" cy="492125"/>
          </a:xfrm>
        </p:spPr>
        <p:txBody>
          <a:bodyPr>
            <a:normAutofit/>
          </a:bodyPr>
          <a:lstStyle/>
          <a:p>
            <a:r>
              <a:rPr lang="en-US" dirty="0" err="1"/>
              <a:t>Apellidos</a:t>
            </a:r>
            <a:r>
              <a:rPr lang="en-US" dirty="0"/>
              <a:t> y </a:t>
            </a:r>
            <a:r>
              <a:rPr lang="en-US" dirty="0" err="1"/>
              <a:t>nombres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autores</a:t>
            </a:r>
            <a:endParaRPr lang="en-US" dirty="0"/>
          </a:p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A527550-699E-BC06-9ABB-4FBB5C214A00}"/>
              </a:ext>
            </a:extLst>
          </p:cNvPr>
          <p:cNvSpPr txBox="1">
            <a:spLocks/>
          </p:cNvSpPr>
          <p:nvPr/>
        </p:nvSpPr>
        <p:spPr>
          <a:xfrm>
            <a:off x="1317707" y="156924"/>
            <a:ext cx="9556585" cy="1223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VII Congreso </a:t>
            </a:r>
            <a:r>
              <a:rPr lang="es-MX" sz="28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ValSe-Food</a:t>
            </a:r>
            <a:endParaRPr lang="es-MX" sz="2800" b="1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MX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CICLA IV Congreso Internacional de Cereales Tubérculos y Afines</a:t>
            </a:r>
            <a:endParaRPr lang="en-US" sz="1400" b="1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VII </a:t>
            </a:r>
            <a:r>
              <a:rPr lang="en-US" sz="32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ValSe</a:t>
            </a:r>
            <a:r>
              <a:rPr lang="en-US" sz="32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Food / IV CICLA</a:t>
            </a:r>
            <a:endParaRPr lang="en-US" sz="3200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3671D2CF-818F-6651-A8BD-85D330D28C1A}"/>
              </a:ext>
            </a:extLst>
          </p:cNvPr>
          <p:cNvSpPr/>
          <p:nvPr/>
        </p:nvSpPr>
        <p:spPr>
          <a:xfrm>
            <a:off x="589045" y="5595561"/>
            <a:ext cx="1181100" cy="1028700"/>
          </a:xfrm>
          <a:prstGeom prst="don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E2DDBB1-9C64-414E-EA05-AB180C778452}"/>
              </a:ext>
            </a:extLst>
          </p:cNvPr>
          <p:cNvSpPr txBox="1">
            <a:spLocks/>
          </p:cNvSpPr>
          <p:nvPr/>
        </p:nvSpPr>
        <p:spPr>
          <a:xfrm>
            <a:off x="1436769" y="6014284"/>
            <a:ext cx="9556585" cy="492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/>
              <a:t>Nombres</a:t>
            </a:r>
            <a:r>
              <a:rPr lang="en-US" sz="2800" dirty="0"/>
              <a:t> / </a:t>
            </a:r>
            <a:r>
              <a:rPr lang="en-US" sz="2800" dirty="0" err="1"/>
              <a:t>logotipos</a:t>
            </a:r>
            <a:r>
              <a:rPr lang="en-US" sz="2800" dirty="0"/>
              <a:t> de las </a:t>
            </a:r>
            <a:r>
              <a:rPr lang="en-US" sz="2800" dirty="0" err="1"/>
              <a:t>instituciones</a:t>
            </a:r>
            <a:r>
              <a:rPr lang="en-US" sz="2800" dirty="0"/>
              <a:t> de </a:t>
            </a:r>
            <a:r>
              <a:rPr lang="en-US" sz="2800" dirty="0" err="1"/>
              <a:t>afiliación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9" name="Imagen 8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6512D2A0-9D7E-9B80-5FCA-4FDA68A45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851" y="15962"/>
            <a:ext cx="1423138" cy="130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56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1. 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3335"/>
            <a:ext cx="10515600" cy="3907389"/>
          </a:xfrm>
        </p:spPr>
        <p:txBody>
          <a:bodyPr/>
          <a:lstStyle/>
          <a:p>
            <a:endParaRPr lang="es-MX" dirty="0"/>
          </a:p>
          <a:p>
            <a:r>
              <a:rPr lang="es-MX" dirty="0"/>
              <a:t>Se ha asignado un tiempo total de 15 min (12 min de exposición y 3 min de preguntas)</a:t>
            </a:r>
          </a:p>
          <a:p>
            <a:endParaRPr lang="es-MX" dirty="0"/>
          </a:p>
          <a:p>
            <a:r>
              <a:rPr lang="es-MX" dirty="0"/>
              <a:t>Aunque no siempre se cumple, por favor recuerde la regla de 1 diapositiva por minuto (por lo tanto se requería de 12 diapositivas)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9AD44-F612-B62C-FFDF-D9B8ACC5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2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3DC4B10-075F-C6B3-C1BF-021A76FDA176}"/>
              </a:ext>
            </a:extLst>
          </p:cNvPr>
          <p:cNvSpPr txBox="1">
            <a:spLocks/>
          </p:cNvSpPr>
          <p:nvPr/>
        </p:nvSpPr>
        <p:spPr>
          <a:xfrm>
            <a:off x="2413908" y="5485489"/>
            <a:ext cx="2658836" cy="9317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n 16" descr="Icono&#10;&#10;El contenido generado por IA puede ser incorrecto.">
            <a:extLst>
              <a:ext uri="{FF2B5EF4-FFF2-40B4-BE49-F238E27FC236}">
                <a16:creationId xmlns:a16="http://schemas.microsoft.com/office/drawing/2014/main" id="{B197D2AD-03FF-066B-ABB9-CD2CA00AA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026068"/>
            <a:ext cx="851807" cy="831932"/>
          </a:xfrm>
          <a:prstGeom prst="rect">
            <a:avLst/>
          </a:prstGeom>
        </p:spPr>
      </p:pic>
      <p:pic>
        <p:nvPicPr>
          <p:cNvPr id="18" name="Imagen 17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1B97EDD-7D90-9825-15E2-68142D348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57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1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2. 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r>
              <a:rPr lang="es-MX" dirty="0"/>
              <a:t>Usar la menor cantidad de texto que sea posible. </a:t>
            </a:r>
          </a:p>
          <a:p>
            <a:r>
              <a:rPr lang="es-MX" dirty="0"/>
              <a:t>Elegir fuentes y tamaños de texto que sean de fácil lectura.</a:t>
            </a:r>
          </a:p>
          <a:p>
            <a:r>
              <a:rPr lang="es-MX" dirty="0"/>
              <a:t>Evitar animaciones y efectos innecesarios o demasiado llamativos.</a:t>
            </a:r>
          </a:p>
          <a:p>
            <a:r>
              <a:rPr lang="es-MX" dirty="0"/>
              <a:t>Incluir las citas bibliográficas, según corresponda.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9AD44-F612-B62C-FFDF-D9B8ACC5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3</a:t>
            </a:fld>
            <a:endParaRPr lang="en-US" dirty="0"/>
          </a:p>
        </p:txBody>
      </p:sp>
      <p:pic>
        <p:nvPicPr>
          <p:cNvPr id="4" name="Imagen 3" descr="Icono&#10;&#10;El contenido generado por IA puede ser incorrecto.">
            <a:extLst>
              <a:ext uri="{FF2B5EF4-FFF2-40B4-BE49-F238E27FC236}">
                <a16:creationId xmlns:a16="http://schemas.microsoft.com/office/drawing/2014/main" id="{14D8252D-71C4-8FA9-6E36-B857077BC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" y="6026068"/>
            <a:ext cx="851807" cy="831932"/>
          </a:xfrm>
          <a:prstGeom prst="rect">
            <a:avLst/>
          </a:prstGeom>
        </p:spPr>
      </p:pic>
      <p:pic>
        <p:nvPicPr>
          <p:cNvPr id="5" name="Imagen 4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F68B0AD7-1452-0012-CB44-E5606F814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21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39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3. 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r>
              <a:rPr lang="es-MX" dirty="0"/>
              <a:t>Se pueden modificar los colores y la organización de los elementos de cada diapositiva, pero en cada una debe constar el logotipo del congreso.</a:t>
            </a:r>
          </a:p>
          <a:p>
            <a:r>
              <a:rPr lang="es-MX" dirty="0"/>
              <a:t>Se recomienda evitar elementos decorativos excesivos.</a:t>
            </a:r>
          </a:p>
          <a:p>
            <a:r>
              <a:rPr lang="es-MX" dirty="0"/>
              <a:t>Se pide no eliminar el número de la diapositiva.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4</a:t>
            </a:fld>
            <a:endParaRPr lang="en-US"/>
          </a:p>
        </p:txBody>
      </p:sp>
      <p:pic>
        <p:nvPicPr>
          <p:cNvPr id="5" name="Imagen 4" descr="Icono&#10;&#10;El contenido generado por IA puede ser incorrecto.">
            <a:extLst>
              <a:ext uri="{FF2B5EF4-FFF2-40B4-BE49-F238E27FC236}">
                <a16:creationId xmlns:a16="http://schemas.microsoft.com/office/drawing/2014/main" id="{065ABF25-7D5A-38BC-F0A6-DB01C7DBA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5" y="6026068"/>
            <a:ext cx="851807" cy="831932"/>
          </a:xfrm>
          <a:prstGeom prst="rect">
            <a:avLst/>
          </a:prstGeom>
        </p:spPr>
      </p:pic>
      <p:pic>
        <p:nvPicPr>
          <p:cNvPr id="6" name="Imagen 5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7FCA7A3-B3A2-67F6-26F3-A8874E913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2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50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3. 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endParaRPr lang="es-MX" dirty="0"/>
          </a:p>
          <a:p>
            <a:r>
              <a:rPr lang="es-MX" dirty="0"/>
              <a:t>Se deben enumerar y colocar los títulos de las figuras y las tablas que se presenten.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Se debe verificar que la resolución y el tamaño de estas permitan una adecuada lectura.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5</a:t>
            </a:fld>
            <a:endParaRPr lang="en-US"/>
          </a:p>
        </p:txBody>
      </p:sp>
      <p:pic>
        <p:nvPicPr>
          <p:cNvPr id="7" name="Imagen 6" descr="Icono&#10;&#10;El contenido generado por IA puede ser incorrecto.">
            <a:extLst>
              <a:ext uri="{FF2B5EF4-FFF2-40B4-BE49-F238E27FC236}">
                <a16:creationId xmlns:a16="http://schemas.microsoft.com/office/drawing/2014/main" id="{B194D9FC-FF14-E385-E327-18C26C53E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4" y="6026068"/>
            <a:ext cx="851807" cy="831932"/>
          </a:xfrm>
          <a:prstGeom prst="rect">
            <a:avLst/>
          </a:prstGeom>
        </p:spPr>
      </p:pic>
      <p:pic>
        <p:nvPicPr>
          <p:cNvPr id="9" name="Imagen 8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02BE2AFB-13DB-A690-A2F3-F262DF0AB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2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4. Título de la sección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endParaRPr lang="es-MX" dirty="0"/>
          </a:p>
          <a:p>
            <a:r>
              <a:rPr lang="es-MX" dirty="0"/>
              <a:t>Se recomienda colocar una diapositiva de agradecimientos al final.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6</a:t>
            </a:fld>
            <a:endParaRPr lang="en-US"/>
          </a:p>
        </p:txBody>
      </p:sp>
      <p:pic>
        <p:nvPicPr>
          <p:cNvPr id="7" name="Imagen 6" descr="Icono&#10;&#10;El contenido generado por IA puede ser incorrecto.">
            <a:extLst>
              <a:ext uri="{FF2B5EF4-FFF2-40B4-BE49-F238E27FC236}">
                <a16:creationId xmlns:a16="http://schemas.microsoft.com/office/drawing/2014/main" id="{034AE5F9-6582-0C6A-0A69-792BFB3BE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4" y="6026068"/>
            <a:ext cx="851807" cy="831932"/>
          </a:xfrm>
          <a:prstGeom prst="rect">
            <a:avLst/>
          </a:prstGeom>
        </p:spPr>
      </p:pic>
      <p:pic>
        <p:nvPicPr>
          <p:cNvPr id="10" name="Imagen 9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363974BA-E362-643B-EBF2-FE45ED427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01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251</Words>
  <Application>Microsoft Office PowerPoint</Application>
  <PresentationFormat>Panorámica</PresentationFormat>
  <Paragraphs>34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Times New Roman</vt:lpstr>
      <vt:lpstr>Office Theme</vt:lpstr>
      <vt:lpstr>Título del trabajo (igual que en el resumen que fue aceptado)</vt:lpstr>
      <vt:lpstr>1. Título de la sección</vt:lpstr>
      <vt:lpstr>2. Título de la sección</vt:lpstr>
      <vt:lpstr>3. Título de la sección</vt:lpstr>
      <vt:lpstr>3. Título de la sección</vt:lpstr>
      <vt:lpstr>4. Título de la sección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del trabajo (igual que en el resumen que fue aceptado)</dc:title>
  <dc:creator>User</dc:creator>
  <cp:lastModifiedBy>PEDRO GUSTAVO MALDONADO ALVARADO</cp:lastModifiedBy>
  <cp:revision>7</cp:revision>
  <dcterms:created xsi:type="dcterms:W3CDTF">2024-09-16T22:13:52Z</dcterms:created>
  <dcterms:modified xsi:type="dcterms:W3CDTF">2025-05-06T18:45:25Z</dcterms:modified>
</cp:coreProperties>
</file>